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2" autoAdjust="0"/>
    <p:restoredTop sz="94660"/>
  </p:normalViewPr>
  <p:slideViewPr>
    <p:cSldViewPr snapToGrid="0">
      <p:cViewPr varScale="1">
        <p:scale>
          <a:sx n="37" d="100"/>
          <a:sy n="37" d="100"/>
        </p:scale>
        <p:origin x="22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6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1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83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2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2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9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2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8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1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3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7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54911" y="2138103"/>
            <a:ext cx="3591322" cy="731520"/>
            <a:chOff x="49460" y="3682024"/>
            <a:chExt cx="7020250" cy="14299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60340C2-5595-40A5-B47C-48371ECD2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60" y="3682024"/>
              <a:ext cx="7020250" cy="67394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AE8F28A-1198-41C7-A2B5-FEEC7AC88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3" r="1162"/>
            <a:stretch/>
          </p:blipFill>
          <p:spPr>
            <a:xfrm>
              <a:off x="49466" y="4392834"/>
              <a:ext cx="7020244" cy="719166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1433744" y="187649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6996" y="187649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9425" y="1876494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9232" y="1876494"/>
            <a:ext cx="450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6144" y="188284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0346" y="188284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825" y="1882844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69349" y="2128144"/>
            <a:ext cx="3576883" cy="74147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92907" y="98219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9955" y="2194783"/>
            <a:ext cx="891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pRRXS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*/T*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8726" y="2554869"/>
            <a:ext cx="442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84426" y="1619292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H89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912737" y="1865128"/>
            <a:ext cx="1005840" cy="2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41994" y="188284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40646" y="188284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02125" y="1882844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49920" y="1168945"/>
            <a:ext cx="898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WT Raptor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1541137" y="1596169"/>
            <a:ext cx="2377440" cy="2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985205" y="1603154"/>
            <a:ext cx="1005840" cy="2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56706" y="1168180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791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Ala Raptor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536" y="3929802"/>
            <a:ext cx="4448796" cy="12955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13" y="5819890"/>
            <a:ext cx="4484586" cy="127719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57966" y="359138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005762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362341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735129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99528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473601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819030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162407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55394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539506" y="35913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827934" y="359138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167623" y="359138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191341" y="545055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039137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395716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768504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132903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506976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852405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195782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688769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572881" y="54505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861309" y="545055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200998" y="545055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617199" y="4162062"/>
            <a:ext cx="1089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pPKA</a:t>
            </a:r>
            <a:endParaRPr lang="en-US" b="1" dirty="0"/>
          </a:p>
          <a:p>
            <a:r>
              <a:rPr lang="en-US" b="1" dirty="0" smtClean="0"/>
              <a:t>Substrate</a:t>
            </a:r>
            <a:endParaRPr lang="en-US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754643" y="6104897"/>
            <a:ext cx="58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Myc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11934" y="4315912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1181325" y="4513559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13332" y="405725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182723" y="4254898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13332" y="447670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182723" y="4674348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0778" y="470320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182723" y="490085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32176" y="493949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184121" y="513714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1721" y="5919609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191112" y="611725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23119" y="678507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1192510" y="698272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039137" y="7608149"/>
            <a:ext cx="331533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Insulin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+ H89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+ H89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+ H89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3771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458842" y="2072946"/>
            <a:ext cx="2613814" cy="822960"/>
            <a:chOff x="1021000" y="6500965"/>
            <a:chExt cx="4968542" cy="1564346"/>
          </a:xfrm>
        </p:grpSpPr>
        <p:pic>
          <p:nvPicPr>
            <p:cNvPr id="3" name="Picture 2" descr="A picture containing close, blur, blurry&#10;&#10;Description automatically generated">
              <a:extLst>
                <a:ext uri="{FF2B5EF4-FFF2-40B4-BE49-F238E27FC236}">
                  <a16:creationId xmlns:a16="http://schemas.microsoft.com/office/drawing/2014/main" id="{5E2F3653-EACA-4D5F-8691-4833585D3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001" y="6500965"/>
              <a:ext cx="4968541" cy="771525"/>
            </a:xfrm>
            <a:prstGeom prst="rect">
              <a:avLst/>
            </a:prstGeom>
          </p:spPr>
        </p:pic>
        <p:pic>
          <p:nvPicPr>
            <p:cNvPr id="4" name="Picture 3" descr="A picture containing guitar, blurry&#10;&#10;Description automatically generated">
              <a:extLst>
                <a:ext uri="{FF2B5EF4-FFF2-40B4-BE49-F238E27FC236}">
                  <a16:creationId xmlns:a16="http://schemas.microsoft.com/office/drawing/2014/main" id="{9BAA2C8E-064B-4DA8-B523-43298CD67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000" y="7312836"/>
              <a:ext cx="4968541" cy="752475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444775" y="1782046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9927" y="17820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7906" y="1782046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98274" y="1782046"/>
            <a:ext cx="450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5922" y="1778963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1074" y="177896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9053" y="1778963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9421" y="1778963"/>
            <a:ext cx="450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58842" y="2062668"/>
            <a:ext cx="2613813" cy="8332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52966" y="151550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60019" y="1505190"/>
            <a:ext cx="7649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MK-2206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788330" y="1751026"/>
            <a:ext cx="1188720" cy="2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67250" y="2150800"/>
            <a:ext cx="891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pRRXS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*/T*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01805" y="2554262"/>
            <a:ext cx="442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435" y="4030703"/>
            <a:ext cx="4026353" cy="16105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7329" y="6353213"/>
            <a:ext cx="4081889" cy="159665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99753" y="4586002"/>
            <a:ext cx="1089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pPKA</a:t>
            </a:r>
            <a:endParaRPr lang="en-US" b="1" dirty="0"/>
          </a:p>
          <a:p>
            <a:r>
              <a:rPr lang="en-US" b="1" dirty="0" smtClean="0"/>
              <a:t>Substrate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645586" y="6897953"/>
            <a:ext cx="58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Myc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45769" y="365106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52288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34034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157156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521555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945962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350114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60603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943197" y="36510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058566" y="365106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447167" y="595943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353686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735432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58554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522953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947360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351512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762001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944595" y="59594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059964" y="595943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21721" y="6670720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191112" y="6868367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23119" y="7536185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192510" y="7733832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1508" y="4323198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200899" y="4520845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32906" y="507960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202297" y="5277253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039137" y="8359260"/>
            <a:ext cx="25251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Insulin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+ MK2206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+ MK2206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+ </a:t>
            </a:r>
            <a:r>
              <a:rPr lang="en-US" dirty="0"/>
              <a:t>MK2206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Insulin + MK2206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0050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65F73D-00D7-42C4-AD5B-9FC5B33E9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47" y="2548630"/>
            <a:ext cx="3653754" cy="2243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D53A27-525C-4BC7-9AB2-AC806F252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67" y="2309071"/>
            <a:ext cx="3653754" cy="1917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9D912B-EFF6-4B1D-8698-66F441346D6C}"/>
              </a:ext>
            </a:extLst>
          </p:cNvPr>
          <p:cNvSpPr txBox="1"/>
          <p:nvPr/>
        </p:nvSpPr>
        <p:spPr>
          <a:xfrm>
            <a:off x="2130804" y="2031586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64B6E1-D3CE-4F84-B0A5-6844150BCC36}"/>
              </a:ext>
            </a:extLst>
          </p:cNvPr>
          <p:cNvSpPr txBox="1"/>
          <p:nvPr/>
        </p:nvSpPr>
        <p:spPr>
          <a:xfrm>
            <a:off x="2516756" y="203158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BD8D0C-FDD7-4766-B2B7-124637D65978}"/>
              </a:ext>
            </a:extLst>
          </p:cNvPr>
          <p:cNvSpPr txBox="1"/>
          <p:nvPr/>
        </p:nvSpPr>
        <p:spPr>
          <a:xfrm>
            <a:off x="2878235" y="2031586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1FEF42-0DB7-40AC-A9DE-78E12D98F31D}"/>
              </a:ext>
            </a:extLst>
          </p:cNvPr>
          <p:cNvSpPr txBox="1"/>
          <p:nvPr/>
        </p:nvSpPr>
        <p:spPr>
          <a:xfrm>
            <a:off x="3250742" y="2031586"/>
            <a:ext cx="450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C4BCE6-E7C3-4989-9F6E-67EA1F7E9FC2}"/>
              </a:ext>
            </a:extLst>
          </p:cNvPr>
          <p:cNvSpPr txBox="1"/>
          <p:nvPr/>
        </p:nvSpPr>
        <p:spPr>
          <a:xfrm>
            <a:off x="3565904" y="2037936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F0B90A-4470-4E93-A5EE-C0A3356BF97A}"/>
              </a:ext>
            </a:extLst>
          </p:cNvPr>
          <p:cNvSpPr txBox="1"/>
          <p:nvPr/>
        </p:nvSpPr>
        <p:spPr>
          <a:xfrm>
            <a:off x="3951856" y="203793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FC480D-DC3F-4793-9FAC-010C1F98FA18}"/>
              </a:ext>
            </a:extLst>
          </p:cNvPr>
          <p:cNvSpPr txBox="1"/>
          <p:nvPr/>
        </p:nvSpPr>
        <p:spPr>
          <a:xfrm>
            <a:off x="4313335" y="2037936"/>
            <a:ext cx="4988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B38F77-9B27-47AA-8BD4-47E5969761AC}"/>
              </a:ext>
            </a:extLst>
          </p:cNvPr>
          <p:cNvSpPr txBox="1"/>
          <p:nvPr/>
        </p:nvSpPr>
        <p:spPr>
          <a:xfrm>
            <a:off x="4685842" y="2037936"/>
            <a:ext cx="4503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38C6B3-D17D-424A-A915-BA6BD54EACF3}"/>
              </a:ext>
            </a:extLst>
          </p:cNvPr>
          <p:cNvCxnSpPr/>
          <p:nvPr/>
        </p:nvCxnSpPr>
        <p:spPr>
          <a:xfrm>
            <a:off x="3649141" y="1758848"/>
            <a:ext cx="1371600" cy="22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E625D86-41DF-4C74-8DB1-68EFED51AFA5}"/>
              </a:ext>
            </a:extLst>
          </p:cNvPr>
          <p:cNvSpPr txBox="1"/>
          <p:nvPr/>
        </p:nvSpPr>
        <p:spPr>
          <a:xfrm>
            <a:off x="5084509" y="1768606"/>
            <a:ext cx="7649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MK-2206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6542BE-B9FE-4983-B027-84BB8D93488A}"/>
              </a:ext>
            </a:extLst>
          </p:cNvPr>
          <p:cNvSpPr txBox="1"/>
          <p:nvPr/>
        </p:nvSpPr>
        <p:spPr>
          <a:xfrm>
            <a:off x="3714358" y="1489202"/>
            <a:ext cx="12975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Ser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791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Ala Raptor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3996978-23B0-42F2-83FA-D21854B36DD3}"/>
              </a:ext>
            </a:extLst>
          </p:cNvPr>
          <p:cNvCxnSpPr>
            <a:cxnSpLocks/>
          </p:cNvCxnSpPr>
          <p:nvPr/>
        </p:nvCxnSpPr>
        <p:spPr>
          <a:xfrm flipV="1">
            <a:off x="2172086" y="1760782"/>
            <a:ext cx="1433651" cy="60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1B9FAC5-AA6F-4794-8814-837EA2A5593E}"/>
              </a:ext>
            </a:extLst>
          </p:cNvPr>
          <p:cNvSpPr txBox="1"/>
          <p:nvPr/>
        </p:nvSpPr>
        <p:spPr>
          <a:xfrm>
            <a:off x="2458246" y="1491968"/>
            <a:ext cx="93955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WT Raptor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E8DF45-D9BB-4178-84A4-053B2D3AD13E}"/>
              </a:ext>
            </a:extLst>
          </p:cNvPr>
          <p:cNvCxnSpPr>
            <a:cxnSpLocks/>
          </p:cNvCxnSpPr>
          <p:nvPr/>
        </p:nvCxnSpPr>
        <p:spPr>
          <a:xfrm flipV="1">
            <a:off x="5118052" y="2027191"/>
            <a:ext cx="697869" cy="3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1D09B4-EE64-4E2C-B45B-F415932F0D4B}"/>
              </a:ext>
            </a:extLst>
          </p:cNvPr>
          <p:cNvCxnSpPr>
            <a:cxnSpLocks/>
          </p:cNvCxnSpPr>
          <p:nvPr/>
        </p:nvCxnSpPr>
        <p:spPr>
          <a:xfrm flipV="1">
            <a:off x="5129686" y="1753699"/>
            <a:ext cx="686235" cy="60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2CF6A02-E8AC-4348-8EE2-EDD9BC6A4C95}"/>
              </a:ext>
            </a:extLst>
          </p:cNvPr>
          <p:cNvSpPr txBox="1"/>
          <p:nvPr/>
        </p:nvSpPr>
        <p:spPr>
          <a:xfrm>
            <a:off x="5023105" y="1485843"/>
            <a:ext cx="93955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WT Raptor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F76EB-CAAC-4E4B-BC53-43667D65DF3C}"/>
              </a:ext>
            </a:extLst>
          </p:cNvPr>
          <p:cNvSpPr txBox="1"/>
          <p:nvPr/>
        </p:nvSpPr>
        <p:spPr>
          <a:xfrm>
            <a:off x="5042415" y="2033231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56F5A8-3AA8-497F-BFEF-82C50B634799}"/>
              </a:ext>
            </a:extLst>
          </p:cNvPr>
          <p:cNvSpPr txBox="1"/>
          <p:nvPr/>
        </p:nvSpPr>
        <p:spPr>
          <a:xfrm>
            <a:off x="5428367" y="2033231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2BA838-7967-4D2C-B609-B78781199B1C}"/>
              </a:ext>
            </a:extLst>
          </p:cNvPr>
          <p:cNvSpPr/>
          <p:nvPr/>
        </p:nvSpPr>
        <p:spPr>
          <a:xfrm>
            <a:off x="2150775" y="2269916"/>
            <a:ext cx="3664026" cy="5078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B2550A-1625-4983-8932-139119C76C4C}"/>
              </a:ext>
            </a:extLst>
          </p:cNvPr>
          <p:cNvSpPr txBox="1"/>
          <p:nvPr/>
        </p:nvSpPr>
        <p:spPr>
          <a:xfrm>
            <a:off x="1252965" y="1207237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09B010-82AD-4BB7-9991-07746B26F8D9}"/>
              </a:ext>
            </a:extLst>
          </p:cNvPr>
          <p:cNvSpPr txBox="1"/>
          <p:nvPr/>
        </p:nvSpPr>
        <p:spPr>
          <a:xfrm>
            <a:off x="981457" y="2258587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pPKA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substrate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65BE82-372C-4313-86A9-5314C24C1BBC}"/>
              </a:ext>
            </a:extLst>
          </p:cNvPr>
          <p:cNvSpPr txBox="1"/>
          <p:nvPr/>
        </p:nvSpPr>
        <p:spPr>
          <a:xfrm>
            <a:off x="1716462" y="2497635"/>
            <a:ext cx="442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myc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162" y="3785604"/>
            <a:ext cx="4876423" cy="179060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282" y="6236195"/>
            <a:ext cx="4841303" cy="179555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133716" y="341627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81512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338091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710879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075278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449351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794780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138157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631144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515256" y="3416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803684" y="34162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43373" y="341627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626505" y="4212967"/>
            <a:ext cx="1089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pPKA</a:t>
            </a:r>
            <a:endParaRPr lang="en-US" b="1" dirty="0"/>
          </a:p>
          <a:p>
            <a:r>
              <a:rPr lang="en-US" b="1" dirty="0" smtClean="0"/>
              <a:t>Substrate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876797" y="6863397"/>
            <a:ext cx="58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Myc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150675" y="586686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998471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355050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727838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092237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466310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811739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155116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648103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32215" y="58668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820643" y="586686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160332" y="586686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0047" y="421759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949438" y="4415238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1445" y="4722329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950836" y="491997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92388" y="515107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960623" y="5340824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056" y="6685355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942447" y="6883002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4454" y="7190093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943845" y="7387740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5397" y="7618835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953632" y="7808588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907057" y="8218202"/>
            <a:ext cx="372249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Insulin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Forskolin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Insulin (Ser</a:t>
            </a:r>
            <a:r>
              <a:rPr lang="en-US" baseline="30000" dirty="0" smtClean="0"/>
              <a:t>791</a:t>
            </a:r>
            <a:r>
              <a:rPr lang="en-US" dirty="0" smtClean="0"/>
              <a:t>Ala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Vehicle + MK2206 (WT Raptor)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Liraglutide + MK2206 (WT Raptor)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24612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308</Words>
  <Application>Microsoft Office PowerPoint</Application>
  <PresentationFormat>Widescreen</PresentationFormat>
  <Paragraphs>175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23</cp:revision>
  <dcterms:created xsi:type="dcterms:W3CDTF">2022-06-21T19:52:25Z</dcterms:created>
  <dcterms:modified xsi:type="dcterms:W3CDTF">2023-08-20T15:15:37Z</dcterms:modified>
</cp:coreProperties>
</file>